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9144000" cy="6858000"/>
  <p:defaultTextStyle>
    <a:defPPr>
      <a:defRPr lang="pt-B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15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PhAnim="0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 showMasterPhAnim="0" userDrawn="1">
  <p:cSld name="Title,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 bwMode="auto">
          <a:xfrm>
            <a:off x="513000" y="685800"/>
            <a:ext cx="5999760" cy="2970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pt-BR" sz="4400" b="0" strike="noStrike" spc="-1">
              <a:latin typeface="Arial" panose="020B0604020202020204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 bwMode="auto">
          <a:xfrm>
            <a:off x="456840" y="160452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 bwMode="auto">
          <a:xfrm>
            <a:off x="45684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 showMasterPhAnim="0" userDrawn="1">
  <p:cSld name="Title, 4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 bwMode="auto">
          <a:xfrm>
            <a:off x="513000" y="685800"/>
            <a:ext cx="5999760" cy="2970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pt-BR" sz="4400" b="0" strike="noStrike" spc="-1">
              <a:latin typeface="Arial" panose="020B0604020202020204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 bwMode="auto">
          <a:xfrm>
            <a:off x="45684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 bwMode="auto">
          <a:xfrm>
            <a:off x="467352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 bwMode="auto">
          <a:xfrm>
            <a:off x="45684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 bwMode="auto">
          <a:xfrm>
            <a:off x="467352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PhAnim="0" userDrawn="1">
  <p:cSld name="Title, 6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 bwMode="auto">
          <a:xfrm>
            <a:off x="513000" y="685800"/>
            <a:ext cx="5999760" cy="2970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pt-BR" sz="4400" b="0" strike="noStrike" spc="-1">
              <a:latin typeface="Arial" panose="020B0604020202020204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 bwMode="auto">
          <a:xfrm>
            <a:off x="4568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 bwMode="auto">
          <a:xfrm>
            <a:off x="32392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 bwMode="auto">
          <a:xfrm>
            <a:off x="602172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body"/>
          </p:nvPr>
        </p:nvSpPr>
        <p:spPr bwMode="auto">
          <a:xfrm>
            <a:off x="4568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47" name="PlaceHolder 6"/>
          <p:cNvSpPr>
            <a:spLocks noGrp="1"/>
          </p:cNvSpPr>
          <p:nvPr>
            <p:ph type="body"/>
          </p:nvPr>
        </p:nvSpPr>
        <p:spPr bwMode="auto">
          <a:xfrm>
            <a:off x="32392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48" name="PlaceHolder 7"/>
          <p:cNvSpPr>
            <a:spLocks noGrp="1"/>
          </p:cNvSpPr>
          <p:nvPr>
            <p:ph type="body"/>
          </p:nvPr>
        </p:nvSpPr>
        <p:spPr bwMode="auto">
          <a:xfrm>
            <a:off x="602172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 showMasterPhAnim="0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 bwMode="auto">
          <a:xfrm>
            <a:off x="513000" y="685800"/>
            <a:ext cx="5999760" cy="2970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pt-BR" sz="4400" b="0" strike="noStrike" spc="-1">
              <a:latin typeface="Arial" panose="020B0604020202020204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subTitle"/>
          </p:nvPr>
        </p:nvSpPr>
        <p:spPr bwMode="auto">
          <a:xfrm>
            <a:off x="456840" y="1604520"/>
            <a:ext cx="8228880" cy="3976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PhAnim="0" userDrawn="1">
  <p:cSld name="Title,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 bwMode="auto">
          <a:xfrm>
            <a:off x="513000" y="685800"/>
            <a:ext cx="5999760" cy="2970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pt-BR" sz="4400" b="0" strike="noStrike" spc="-1">
              <a:latin typeface="Arial" panose="020B0604020202020204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 bwMode="auto">
          <a:xfrm>
            <a:off x="456840" y="1604520"/>
            <a:ext cx="82288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PhAnim="0" userDrawn="1">
  <p:cSld name="Title,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 bwMode="auto">
          <a:xfrm>
            <a:off x="513000" y="685800"/>
            <a:ext cx="5999760" cy="2970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pt-BR" sz="4400" b="0" strike="noStrike" spc="-1">
              <a:latin typeface="Arial" panose="020B0604020202020204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 bwMode="auto">
          <a:xfrm>
            <a:off x="45684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 bwMode="auto">
          <a:xfrm>
            <a:off x="467352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PhAnim="0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 bwMode="auto">
          <a:xfrm>
            <a:off x="513000" y="685800"/>
            <a:ext cx="5999760" cy="2970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pt-BR" sz="44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 showMasterPhAnim="0" userDrawn="1">
  <p:cSld name="Centere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subTitle"/>
          </p:nvPr>
        </p:nvSpPr>
        <p:spPr bwMode="auto">
          <a:xfrm>
            <a:off x="513000" y="713520"/>
            <a:ext cx="5999760" cy="13716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 showMasterPhAnim="0" userDrawn="1">
  <p:cSld name="Title, 2 Content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 bwMode="auto">
          <a:xfrm>
            <a:off x="513000" y="685800"/>
            <a:ext cx="5999760" cy="2970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pt-BR" sz="4400" b="0" strike="noStrike" spc="-1">
              <a:latin typeface="Arial" panose="020B0604020202020204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 bwMode="auto">
          <a:xfrm>
            <a:off x="45684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 bwMode="auto">
          <a:xfrm>
            <a:off x="467352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 bwMode="auto">
          <a:xfrm>
            <a:off x="45684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 showMasterPhAnim="0" userDrawn="1">
  <p:cSld name="Title Content and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 bwMode="auto">
          <a:xfrm>
            <a:off x="513000" y="685800"/>
            <a:ext cx="5999760" cy="2970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pt-BR" sz="4400" b="0" strike="noStrike" spc="-1">
              <a:latin typeface="Arial" panose="020B0604020202020204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 bwMode="auto">
          <a:xfrm>
            <a:off x="45684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 bwMode="auto">
          <a:xfrm>
            <a:off x="467352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 bwMode="auto">
          <a:xfrm>
            <a:off x="467352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 showMasterPhAnim="0" userDrawn="1">
  <p:cSld name="Title, 2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 bwMode="auto">
          <a:xfrm>
            <a:off x="513000" y="685800"/>
            <a:ext cx="5999760" cy="2970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pt-BR" sz="4400" b="0" strike="noStrike" spc="-1">
              <a:latin typeface="Arial" panose="020B0604020202020204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 bwMode="auto">
          <a:xfrm>
            <a:off x="45684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 bwMode="auto">
          <a:xfrm>
            <a:off x="467352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 bwMode="auto">
          <a:xfrm>
            <a:off x="45684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10000">
              <a:srgbClr val="6BD1EC"/>
            </a:gs>
            <a:gs pos="100000">
              <a:srgbClr val="06588E"/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13" name="Group 1"/>
          <p:cNvGrpSpPr/>
          <p:nvPr/>
        </p:nvGrpSpPr>
        <p:grpSpPr bwMode="auto">
          <a:xfrm>
            <a:off x="6904800" y="2962800"/>
            <a:ext cx="2236320" cy="3209400"/>
            <a:chOff x="6904800" y="2962800"/>
            <a:chExt cx="2236320" cy="3209400"/>
          </a:xfrm>
        </p:grpSpPr>
        <p:sp>
          <p:nvSpPr>
            <p:cNvPr id="14" name="Line 2"/>
            <p:cNvSpPr/>
            <p:nvPr/>
          </p:nvSpPr>
          <p:spPr bwMode="auto">
            <a:xfrm flipH="1">
              <a:off x="8456760" y="2962800"/>
              <a:ext cx="684360" cy="912960"/>
            </a:xfrm>
            <a:prstGeom prst="line">
              <a:avLst/>
            </a:prstGeom>
            <a:ln w="9360" cap="rnd">
              <a:solidFill>
                <a:schemeClr val="tx1"/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2" name="Line 3"/>
            <p:cNvSpPr/>
            <p:nvPr/>
          </p:nvSpPr>
          <p:spPr bwMode="auto">
            <a:xfrm flipH="1">
              <a:off x="6904800" y="3189960"/>
              <a:ext cx="2236320" cy="2982240"/>
            </a:xfrm>
            <a:prstGeom prst="line">
              <a:avLst/>
            </a:prstGeom>
            <a:ln w="9360" cap="rnd">
              <a:solidFill>
                <a:schemeClr val="tx1"/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3" name="Line 4"/>
            <p:cNvSpPr/>
            <p:nvPr/>
          </p:nvSpPr>
          <p:spPr bwMode="auto">
            <a:xfrm flipH="1">
              <a:off x="7718760" y="3284640"/>
              <a:ext cx="1422360" cy="1896480"/>
            </a:xfrm>
            <a:prstGeom prst="line">
              <a:avLst/>
            </a:prstGeom>
            <a:ln w="9360" cap="rnd">
              <a:solidFill>
                <a:schemeClr val="tx1"/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4" name="Line 5"/>
            <p:cNvSpPr/>
            <p:nvPr/>
          </p:nvSpPr>
          <p:spPr bwMode="auto">
            <a:xfrm flipH="1">
              <a:off x="7831800" y="3130560"/>
              <a:ext cx="1309320" cy="1745640"/>
            </a:xfrm>
            <a:prstGeom prst="line">
              <a:avLst/>
            </a:prstGeom>
            <a:ln w="28440" cap="rnd">
              <a:solidFill>
                <a:schemeClr val="tx1"/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5" name="Line 6"/>
            <p:cNvSpPr/>
            <p:nvPr/>
          </p:nvSpPr>
          <p:spPr bwMode="auto">
            <a:xfrm flipH="1">
              <a:off x="8188920" y="3682800"/>
              <a:ext cx="952200" cy="1270080"/>
            </a:xfrm>
            <a:prstGeom prst="line">
              <a:avLst/>
            </a:prstGeom>
            <a:ln w="28440" cap="rnd">
              <a:solidFill>
                <a:schemeClr val="tx1"/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</p:grpSp>
      <p:sp>
        <p:nvSpPr>
          <p:cNvPr id="6" name="Line 7"/>
          <p:cNvSpPr/>
          <p:nvPr/>
        </p:nvSpPr>
        <p:spPr bwMode="auto">
          <a:xfrm flipH="1">
            <a:off x="6170400" y="8280"/>
            <a:ext cx="2857680" cy="3809880"/>
          </a:xfrm>
          <a:prstGeom prst="line">
            <a:avLst/>
          </a:prstGeom>
          <a:ln w="12600" cap="rnd">
            <a:solidFill>
              <a:schemeClr val="tx1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7" name="Line 8"/>
          <p:cNvSpPr/>
          <p:nvPr/>
        </p:nvSpPr>
        <p:spPr bwMode="auto">
          <a:xfrm flipH="1">
            <a:off x="4580640" y="91440"/>
            <a:ext cx="4560480" cy="6080760"/>
          </a:xfrm>
          <a:prstGeom prst="line">
            <a:avLst/>
          </a:prstGeom>
          <a:ln w="12600" cap="rnd">
            <a:solidFill>
              <a:schemeClr val="tx1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8" name="Line 9"/>
          <p:cNvSpPr/>
          <p:nvPr/>
        </p:nvSpPr>
        <p:spPr bwMode="auto">
          <a:xfrm flipH="1">
            <a:off x="5426280" y="228600"/>
            <a:ext cx="3714840" cy="4952880"/>
          </a:xfrm>
          <a:prstGeom prst="line">
            <a:avLst/>
          </a:prstGeom>
          <a:ln w="12600" cap="rnd">
            <a:solidFill>
              <a:schemeClr val="tx1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9" name="Line 10"/>
          <p:cNvSpPr/>
          <p:nvPr/>
        </p:nvSpPr>
        <p:spPr bwMode="auto">
          <a:xfrm flipH="1">
            <a:off x="5501520" y="32040"/>
            <a:ext cx="3639600" cy="4853160"/>
          </a:xfrm>
          <a:prstGeom prst="line">
            <a:avLst/>
          </a:prstGeom>
          <a:ln w="31680" cap="rnd">
            <a:solidFill>
              <a:schemeClr val="tx1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0" name="Line 11"/>
          <p:cNvSpPr/>
          <p:nvPr/>
        </p:nvSpPr>
        <p:spPr bwMode="auto">
          <a:xfrm flipH="1">
            <a:off x="5883480" y="609480"/>
            <a:ext cx="3257640" cy="4343400"/>
          </a:xfrm>
          <a:prstGeom prst="line">
            <a:avLst/>
          </a:prstGeom>
          <a:ln w="31680" cap="rnd">
            <a:solidFill>
              <a:schemeClr val="tx1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1" name="PlaceHolder 12"/>
          <p:cNvSpPr>
            <a:spLocks noGrp="1"/>
          </p:cNvSpPr>
          <p:nvPr>
            <p:ph type="title"/>
          </p:nvPr>
        </p:nvSpPr>
        <p:spPr bwMode="auto">
          <a:xfrm>
            <a:off x="513000" y="685800"/>
            <a:ext cx="5999760" cy="2970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r>
              <a:rPr lang="pt-BR" sz="1800" b="0" strike="noStrike" spc="-1">
                <a:latin typeface="Arial" panose="020B0604020202020204"/>
              </a:rPr>
              <a:t>Clique para editar o formato do texto do título</a:t>
            </a:r>
            <a:endParaRPr lang="pt-BR" sz="1800" b="0" strike="noStrike" spc="-1">
              <a:latin typeface="Arial" panose="020B0604020202020204"/>
            </a:endParaRPr>
          </a:p>
        </p:txBody>
      </p:sp>
      <p:sp>
        <p:nvSpPr>
          <p:cNvPr id="12" name="PlaceHolder 13"/>
          <p:cNvSpPr>
            <a:spLocks noGrp="1"/>
          </p:cNvSpPr>
          <p:nvPr>
            <p:ph type="body"/>
          </p:nvPr>
        </p:nvSpPr>
        <p:spPr bwMode="auto">
          <a:xfrm>
            <a:off x="456840" y="1604520"/>
            <a:ext cx="82288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1800" indent="-323850">
              <a:spcBef>
                <a:spcPts val="1415"/>
              </a:spcBef>
              <a:buClr>
                <a:srgbClr val="000000"/>
              </a:buClr>
              <a:buSzPct val="45000"/>
              <a:buFont typeface="Wingdings" panose="05000000000000000000"/>
              <a:buChar char=""/>
              <a:defRPr/>
            </a:pPr>
            <a:r>
              <a:rPr lang="pt-BR" sz="1800" b="0" strike="noStrike" spc="-1">
                <a:latin typeface="Arial" panose="020B0604020202020204"/>
              </a:rPr>
              <a:t>Clique para editar o formato do texto da estrutura de tópicos</a:t>
            </a:r>
            <a:endParaRPr lang="pt-BR" sz="1800" b="0" strike="noStrike" spc="-1">
              <a:latin typeface="Arial" panose="020B0604020202020204"/>
            </a:endParaRPr>
          </a:p>
          <a:p>
            <a:pPr marL="864235" lvl="1" indent="-323850">
              <a:spcBef>
                <a:spcPts val="1135"/>
              </a:spcBef>
              <a:buClr>
                <a:srgbClr val="000000"/>
              </a:buClr>
              <a:buSzPct val="75000"/>
              <a:buFont typeface="Symbol" panose="05050102010706020507"/>
              <a:buChar char=""/>
              <a:defRPr/>
            </a:pPr>
            <a:r>
              <a:rPr lang="pt-BR" sz="1800" b="0" strike="noStrike" spc="-1">
                <a:latin typeface="Arial" panose="020B0604020202020204"/>
              </a:rPr>
              <a:t>2.º nível da estrutura de tópicos</a:t>
            </a:r>
            <a:endParaRPr lang="pt-BR" sz="1800" b="0" strike="noStrike" spc="-1">
              <a:latin typeface="Arial" panose="020B0604020202020204"/>
            </a:endParaRPr>
          </a:p>
          <a:p>
            <a:pPr marL="1296035" lvl="2" indent="-288290">
              <a:spcBef>
                <a:spcPts val="850"/>
              </a:spcBef>
              <a:buClr>
                <a:srgbClr val="000000"/>
              </a:buClr>
              <a:buSzPct val="45000"/>
              <a:buFont typeface="Wingdings" panose="05000000000000000000"/>
              <a:buChar char=""/>
              <a:defRPr/>
            </a:pPr>
            <a:r>
              <a:rPr lang="pt-BR" sz="1800" b="0" strike="noStrike" spc="-1">
                <a:latin typeface="Arial" panose="020B0604020202020204"/>
              </a:rPr>
              <a:t>3.º nível da estrutura de tópicos</a:t>
            </a:r>
            <a:endParaRPr lang="pt-BR" sz="1800" b="0" strike="noStrike" spc="-1">
              <a:latin typeface="Arial" panose="020B0604020202020204"/>
            </a:endParaRPr>
          </a:p>
          <a:p>
            <a:pPr marL="1727835" lvl="3" indent="-215900">
              <a:spcBef>
                <a:spcPts val="565"/>
              </a:spcBef>
              <a:buClr>
                <a:srgbClr val="000000"/>
              </a:buClr>
              <a:buSzPct val="75000"/>
              <a:buFont typeface="Symbol" panose="05050102010706020507"/>
              <a:buChar char=""/>
              <a:defRPr/>
            </a:pPr>
            <a:r>
              <a:rPr lang="pt-BR" sz="1800" b="0" strike="noStrike" spc="-1">
                <a:latin typeface="Arial" panose="020B0604020202020204"/>
              </a:rPr>
              <a:t>4.º nível da estrutura de tópicos</a:t>
            </a:r>
            <a:endParaRPr lang="pt-BR" sz="1800" b="0" strike="noStrike" spc="-1">
              <a:latin typeface="Arial" panose="020B0604020202020204"/>
            </a:endParaRPr>
          </a:p>
          <a:p>
            <a:pPr marL="2160270" lvl="4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/>
              <a:buChar char=""/>
              <a:defRPr/>
            </a:pPr>
            <a:r>
              <a:rPr lang="pt-BR" sz="1800" b="0" strike="noStrike" spc="-1">
                <a:latin typeface="Arial" panose="020B0604020202020204"/>
              </a:rPr>
              <a:t>5.º nível da estrutura de tópicos</a:t>
            </a:r>
            <a:endParaRPr lang="pt-BR" sz="1800" b="0" strike="noStrike" spc="-1">
              <a:latin typeface="Arial" panose="020B0604020202020204"/>
            </a:endParaRPr>
          </a:p>
          <a:p>
            <a:pPr marL="2592070" lvl="5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/>
              <a:buChar char=""/>
              <a:defRPr/>
            </a:pPr>
            <a:r>
              <a:rPr lang="pt-BR" sz="1800" b="0" strike="noStrike" spc="-1">
                <a:latin typeface="Arial" panose="020B0604020202020204"/>
              </a:rPr>
              <a:t>6.º nível da estrutura de tópicos</a:t>
            </a:r>
            <a:endParaRPr lang="pt-BR" sz="1800" b="0" strike="noStrike" spc="-1">
              <a:latin typeface="Arial" panose="020B0604020202020204"/>
            </a:endParaRPr>
          </a:p>
          <a:p>
            <a:pPr marL="3023870" lvl="6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/>
              <a:buChar char=""/>
              <a:defRPr/>
            </a:pPr>
            <a:r>
              <a:rPr lang="pt-BR" sz="1800" b="0" strike="noStrike" spc="-1">
                <a:latin typeface="Arial" panose="020B0604020202020204"/>
              </a:rPr>
              <a:t>7.º nível da estrutura de tópicos</a:t>
            </a:r>
            <a:endParaRPr lang="pt-BR" sz="1800" b="0" strike="noStrike" spc="-1">
              <a:latin typeface="Arial" panose="020B060402020202020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 panose="020B0604020202020204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 bwMode="auto">
          <a:xfrm>
            <a:off x="633046" y="0"/>
            <a:ext cx="7877908" cy="162000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pt-BR" altLang="pt-PT" sz="4000" b="0" strike="noStrike" cap="all" spc="-1" dirty="0">
                <a:solidFill>
                  <a:srgbClr val="FFFFFF"/>
                </a:solidFill>
                <a:latin typeface="Century Gothic" panose="020B0502020202020204"/>
                <a:ea typeface="DejaVu Sans" panose="020B0603030804020204"/>
              </a:rPr>
              <a:t>Uma pessoa de fé</a:t>
            </a:r>
            <a:endParaRPr lang="pt-BR" altLang="pt-PT" sz="4000" b="0" strike="noStrike" cap="all" spc="-1" dirty="0">
              <a:solidFill>
                <a:srgbClr val="FFFFFF"/>
              </a:solidFill>
              <a:latin typeface="Century Gothic" panose="020B0502020202020204"/>
              <a:ea typeface="DejaVu Sans" panose="020B0603030804020204"/>
            </a:endParaRPr>
          </a:p>
        </p:txBody>
      </p:sp>
      <p:sp>
        <p:nvSpPr>
          <p:cNvPr id="50" name="CustomShape 2"/>
          <p:cNvSpPr/>
          <p:nvPr/>
        </p:nvSpPr>
        <p:spPr bwMode="auto">
          <a:xfrm>
            <a:off x="633046" y="2387870"/>
            <a:ext cx="7877908" cy="4118437"/>
          </a:xfrm>
          <a:prstGeom prst="rect">
            <a:avLst/>
          </a:prstGeom>
          <a:noFill/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vertOverflow="overflow" horzOverflow="clip" vert="horz" wrap="square" lIns="90000" tIns="45000" rIns="90000" bIns="45000" numCol="1" spcCol="0" rtlCol="0" fromWordArt="0" anchor="t" anchorCtr="0" forceAA="0" compatLnSpc="0">
            <a:normAutofit/>
          </a:bodyPr>
          <a:lstStyle/>
          <a:p>
            <a:pPr marL="457200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  <a:defRPr/>
            </a:pPr>
            <a:r>
              <a:rPr lang="pt-BR" sz="2600" b="1" spc="-1" dirty="0">
                <a:solidFill>
                  <a:srgbClr val="000000"/>
                </a:solidFill>
                <a:latin typeface="Century Gothic" panose="020B0502020202020204"/>
                <a:ea typeface="DejaVu Sans" panose="020B0603030804020204"/>
              </a:rPr>
              <a:t>Gênesis 18.14</a:t>
            </a:r>
            <a:endParaRPr lang="pt-BR" sz="2600" b="1" spc="-1" dirty="0">
              <a:solidFill>
                <a:srgbClr val="000000"/>
              </a:solidFill>
              <a:latin typeface="Century Gothic" panose="020B0502020202020204"/>
              <a:ea typeface="DejaVu Sans" panose="020B0603030804020204"/>
            </a:endParaRPr>
          </a:p>
          <a:p>
            <a:pPr marL="457200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  <a:defRPr/>
            </a:pPr>
            <a:r>
              <a:rPr lang="pt-BR" altLang="pt-BR" sz="2400" i="1" dirty="0">
                <a:solidFill>
                  <a:srgbClr val="000000"/>
                </a:solidFill>
                <a:latin typeface="Century Gothic" panose="020B0502020202020204"/>
              </a:rPr>
              <a:t>A vida de Abraão se baseava na promessa de Deus, demonstrando que ele era um homem de fé.</a:t>
            </a:r>
            <a:endParaRPr lang="pt-PT" altLang="pt-BR" sz="2400" i="1" spc="0" dirty="0">
              <a:solidFill>
                <a:srgbClr val="000000"/>
              </a:solidFill>
              <a:latin typeface="Century Gothic" panose="020B050202020202020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 bwMode="auto">
          <a:xfrm>
            <a:off x="633046" y="0"/>
            <a:ext cx="7877908" cy="162000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pt-BR" altLang="pt-PT" sz="4000" b="0" strike="noStrike" cap="all" spc="-1" dirty="0">
                <a:solidFill>
                  <a:srgbClr val="FFFFFF"/>
                </a:solidFill>
                <a:latin typeface="Century Gothic" panose="020B0502020202020204"/>
                <a:ea typeface="DejaVu Sans" panose="020B0603030804020204"/>
              </a:rPr>
              <a:t>Uma pessoa de fé</a:t>
            </a:r>
            <a:endParaRPr lang="pt-BR" altLang="pt-PT" sz="4000" b="0" strike="noStrike" cap="all" spc="-1" dirty="0">
              <a:solidFill>
                <a:srgbClr val="FFFFFF"/>
              </a:solidFill>
              <a:latin typeface="Century Gothic" panose="020B0502020202020204"/>
              <a:ea typeface="DejaVu Sans" panose="020B0603030804020204"/>
            </a:endParaRPr>
          </a:p>
        </p:txBody>
      </p:sp>
      <p:sp>
        <p:nvSpPr>
          <p:cNvPr id="50" name="CustomShape 2"/>
          <p:cNvSpPr/>
          <p:nvPr/>
        </p:nvSpPr>
        <p:spPr bwMode="auto">
          <a:xfrm>
            <a:off x="633046" y="2387870"/>
            <a:ext cx="7877908" cy="4118437"/>
          </a:xfrm>
          <a:prstGeom prst="rect">
            <a:avLst/>
          </a:prstGeom>
          <a:noFill/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vertOverflow="overflow" horzOverflow="clip" vert="horz" wrap="square" lIns="90000" tIns="45000" rIns="90000" bIns="45000" numCol="1" spcCol="0" rtlCol="0" fromWordArt="0" anchor="t" anchorCtr="0" forceAA="0" compatLnSpc="0">
            <a:normAutofit/>
          </a:bodyPr>
          <a:lstStyle/>
          <a:p>
            <a:pPr marL="457200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  <a:defRPr/>
            </a:pPr>
            <a:r>
              <a:rPr lang="pt-BR" sz="2600" b="1" spc="-1" dirty="0">
                <a:solidFill>
                  <a:srgbClr val="000000"/>
                </a:solidFill>
                <a:latin typeface="Century Gothic" panose="020B0502020202020204"/>
                <a:ea typeface="DejaVu Sans" panose="020B0603030804020204"/>
              </a:rPr>
              <a:t>Gênesis 18.14</a:t>
            </a:r>
            <a:endParaRPr lang="pt-BR" sz="2600" b="1" spc="-1" dirty="0">
              <a:solidFill>
                <a:srgbClr val="000000"/>
              </a:solidFill>
              <a:latin typeface="Century Gothic" panose="020B0502020202020204"/>
              <a:ea typeface="DejaVu Sans" panose="020B0603030804020204"/>
            </a:endParaRPr>
          </a:p>
          <a:p>
            <a:pPr marL="457200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  <a:defRPr/>
            </a:pPr>
            <a:r>
              <a:rPr lang="pt-BR" altLang="pt-BR" sz="2400" i="1" dirty="0">
                <a:solidFill>
                  <a:srgbClr val="000000"/>
                </a:solidFill>
                <a:latin typeface="Century Gothic" panose="020B0502020202020204"/>
              </a:rPr>
              <a:t>Mas, Abraão foi provado. Sua fé foi levada ao limite. São as provações da fé.</a:t>
            </a:r>
            <a:endParaRPr lang="pt-BR" altLang="pt-BR" sz="2400" i="1" dirty="0">
              <a:solidFill>
                <a:srgbClr val="000000"/>
              </a:solidFill>
              <a:latin typeface="Century Gothic" panose="020B0502020202020204"/>
            </a:endParaRPr>
          </a:p>
          <a:p>
            <a:pPr marL="457200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  <a:defRPr/>
            </a:pPr>
            <a:r>
              <a:rPr lang="pt-BR" altLang="pt-BR" sz="2400" i="1" dirty="0">
                <a:solidFill>
                  <a:srgbClr val="000000"/>
                </a:solidFill>
                <a:latin typeface="Century Gothic" panose="020B0502020202020204"/>
              </a:rPr>
              <a:t>Tempo, circunstâncias desfavoráveis....</a:t>
            </a:r>
            <a:endParaRPr lang="pt-PT" altLang="pt-BR" sz="2400" i="1" spc="0" dirty="0">
              <a:solidFill>
                <a:srgbClr val="000000"/>
              </a:solidFill>
              <a:latin typeface="Century Gothic" panose="020B050202020202020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 bwMode="auto">
          <a:xfrm>
            <a:off x="633046" y="0"/>
            <a:ext cx="7877908" cy="162000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pt-BR" altLang="pt-PT" sz="4000" b="0" strike="noStrike" cap="all" spc="-1" dirty="0">
                <a:solidFill>
                  <a:srgbClr val="FFFFFF"/>
                </a:solidFill>
                <a:latin typeface="Century Gothic" panose="020B0502020202020204"/>
                <a:ea typeface="DejaVu Sans" panose="020B0603030804020204"/>
              </a:rPr>
              <a:t>Uma pessoa de fé</a:t>
            </a:r>
            <a:endParaRPr lang="pt-BR" altLang="pt-PT" sz="4000" b="0" strike="noStrike" cap="all" spc="-1" dirty="0">
              <a:solidFill>
                <a:srgbClr val="FFFFFF"/>
              </a:solidFill>
              <a:latin typeface="Century Gothic" panose="020B0502020202020204"/>
              <a:ea typeface="DejaVu Sans" panose="020B0603030804020204"/>
            </a:endParaRPr>
          </a:p>
        </p:txBody>
      </p:sp>
      <p:sp>
        <p:nvSpPr>
          <p:cNvPr id="50" name="CustomShape 2"/>
          <p:cNvSpPr/>
          <p:nvPr/>
        </p:nvSpPr>
        <p:spPr bwMode="auto">
          <a:xfrm>
            <a:off x="633046" y="2387870"/>
            <a:ext cx="7877908" cy="4118437"/>
          </a:xfrm>
          <a:prstGeom prst="rect">
            <a:avLst/>
          </a:prstGeom>
          <a:noFill/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vertOverflow="overflow" horzOverflow="clip" vert="horz" wrap="square" lIns="90000" tIns="45000" rIns="90000" bIns="45000" numCol="1" spcCol="0" rtlCol="0" fromWordArt="0" anchor="t" anchorCtr="0" forceAA="0" compatLnSpc="0">
            <a:normAutofit/>
          </a:bodyPr>
          <a:lstStyle/>
          <a:p>
            <a:pPr marL="457200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  <a:defRPr/>
            </a:pPr>
            <a:r>
              <a:rPr lang="pt-BR" sz="2600" b="1" spc="-1" dirty="0">
                <a:solidFill>
                  <a:srgbClr val="000000"/>
                </a:solidFill>
                <a:latin typeface="Century Gothic" panose="020B0502020202020204"/>
                <a:ea typeface="DejaVu Sans" panose="020B0603030804020204"/>
              </a:rPr>
              <a:t>Gênesis 18.14</a:t>
            </a:r>
            <a:endParaRPr lang="pt-BR" sz="2600" b="1" spc="-1" dirty="0">
              <a:solidFill>
                <a:srgbClr val="000000"/>
              </a:solidFill>
              <a:latin typeface="Century Gothic" panose="020B0502020202020204"/>
              <a:ea typeface="DejaVu Sans" panose="020B0603030804020204"/>
            </a:endParaRPr>
          </a:p>
          <a:p>
            <a:pPr marL="457200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  <a:defRPr/>
            </a:pPr>
            <a:r>
              <a:rPr lang="pt-BR" altLang="pt-BR" sz="2400" i="1" dirty="0">
                <a:solidFill>
                  <a:srgbClr val="000000"/>
                </a:solidFill>
                <a:latin typeface="Century Gothic" panose="020B0502020202020204"/>
              </a:rPr>
              <a:t>Abraão e Sara buscaram alternativas (o servo damasceno, Eliezer, ou o filho da concubina, Ismael???).</a:t>
            </a:r>
            <a:endParaRPr lang="pt-BR" altLang="pt-BR" sz="2400" i="1" dirty="0">
              <a:solidFill>
                <a:srgbClr val="000000"/>
              </a:solidFill>
              <a:latin typeface="Century Gothic" panose="020B0502020202020204"/>
            </a:endParaRPr>
          </a:p>
          <a:p>
            <a:pPr marL="457200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  <a:defRPr/>
            </a:pPr>
            <a:r>
              <a:rPr lang="pt-BR" altLang="pt-BR" sz="2400" i="1" spc="0" dirty="0">
                <a:solidFill>
                  <a:srgbClr val="000000"/>
                </a:solidFill>
                <a:latin typeface="Century Gothic" panose="020B0502020202020204"/>
              </a:rPr>
              <a:t>Deus n</a:t>
            </a:r>
            <a:r>
              <a:rPr lang="pt-BR" altLang="pt-BR" sz="2400" i="1" dirty="0">
                <a:solidFill>
                  <a:srgbClr val="000000"/>
                </a:solidFill>
                <a:latin typeface="Century Gothic" panose="020B0502020202020204"/>
              </a:rPr>
              <a:t>ão altera suas promessas, pois ele é o Deus dos impossíveis.</a:t>
            </a:r>
            <a:endParaRPr lang="pt-PT" altLang="pt-BR" sz="2400" i="1" spc="0" dirty="0">
              <a:solidFill>
                <a:srgbClr val="000000"/>
              </a:solidFill>
              <a:latin typeface="Century Gothic" panose="020B050202020202020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 bwMode="auto">
          <a:xfrm>
            <a:off x="633046" y="0"/>
            <a:ext cx="7877908" cy="162000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pt-BR" altLang="pt-PT" sz="4000" b="0" strike="noStrike" cap="all" spc="-1" dirty="0">
                <a:solidFill>
                  <a:srgbClr val="FFFFFF"/>
                </a:solidFill>
                <a:latin typeface="Century Gothic" panose="020B0502020202020204"/>
                <a:ea typeface="DejaVu Sans" panose="020B0603030804020204"/>
              </a:rPr>
              <a:t>Uma pessoa de fé</a:t>
            </a:r>
            <a:endParaRPr lang="pt-BR" altLang="pt-PT" sz="4000" b="0" strike="noStrike" cap="all" spc="-1" dirty="0">
              <a:solidFill>
                <a:srgbClr val="FFFFFF"/>
              </a:solidFill>
              <a:latin typeface="Century Gothic" panose="020B0502020202020204"/>
              <a:ea typeface="DejaVu Sans" panose="020B0603030804020204"/>
            </a:endParaRPr>
          </a:p>
        </p:txBody>
      </p:sp>
      <p:sp>
        <p:nvSpPr>
          <p:cNvPr id="50" name="CustomShape 2"/>
          <p:cNvSpPr/>
          <p:nvPr/>
        </p:nvSpPr>
        <p:spPr bwMode="auto">
          <a:xfrm>
            <a:off x="633046" y="2387870"/>
            <a:ext cx="7877908" cy="4118437"/>
          </a:xfrm>
          <a:prstGeom prst="rect">
            <a:avLst/>
          </a:prstGeom>
          <a:noFill/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vertOverflow="overflow" horzOverflow="clip" vert="horz" wrap="square" lIns="90000" tIns="45000" rIns="90000" bIns="45000" numCol="1" spcCol="0" rtlCol="0" fromWordArt="0" anchor="t" anchorCtr="0" forceAA="0" compatLnSpc="0">
            <a:normAutofit/>
          </a:bodyPr>
          <a:lstStyle/>
          <a:p>
            <a:pPr marL="457200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  <a:defRPr/>
            </a:pPr>
            <a:r>
              <a:rPr lang="pt-BR" sz="2600" b="1" spc="-1" dirty="0">
                <a:solidFill>
                  <a:srgbClr val="000000"/>
                </a:solidFill>
                <a:latin typeface="Century Gothic" panose="020B0502020202020204"/>
                <a:ea typeface="DejaVu Sans" panose="020B0603030804020204"/>
              </a:rPr>
              <a:t>Gênesis 18.14</a:t>
            </a:r>
            <a:endParaRPr lang="pt-BR" sz="2600" b="1" spc="-1" dirty="0">
              <a:solidFill>
                <a:srgbClr val="000000"/>
              </a:solidFill>
              <a:latin typeface="Century Gothic" panose="020B0502020202020204"/>
              <a:ea typeface="DejaVu Sans" panose="020B0603030804020204"/>
            </a:endParaRPr>
          </a:p>
          <a:p>
            <a:pPr marL="457200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  <a:defRPr/>
            </a:pPr>
            <a:r>
              <a:rPr lang="pt-BR" altLang="pt-BR" sz="2400" i="1" dirty="0">
                <a:solidFill>
                  <a:srgbClr val="000000"/>
                </a:solidFill>
                <a:latin typeface="Century Gothic" panose="020B0502020202020204"/>
              </a:rPr>
              <a:t>Isaque (riso), pois do riso de Sara na incredulidade, surgiu seu riso pela maternidade (Sl 30.11).</a:t>
            </a:r>
            <a:endParaRPr lang="pt-PT" altLang="pt-BR" sz="2400" i="1" spc="0" dirty="0">
              <a:solidFill>
                <a:srgbClr val="000000"/>
              </a:solidFill>
              <a:latin typeface="Century Gothic" panose="020B050202020202020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586</Words>
  <Application>WPS Presentation</Application>
  <PresentationFormat>Apresentação na tela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6" baseType="lpstr">
      <vt:lpstr>Arial</vt:lpstr>
      <vt:lpstr>SimSun</vt:lpstr>
      <vt:lpstr>Wingdings</vt:lpstr>
      <vt:lpstr>Arial</vt:lpstr>
      <vt:lpstr>Wingdings</vt:lpstr>
      <vt:lpstr>Symbol</vt:lpstr>
      <vt:lpstr>Century Gothic</vt:lpstr>
      <vt:lpstr>DejaVu Sans</vt:lpstr>
      <vt:lpstr>Calibri</vt:lpstr>
      <vt:lpstr>Microsoft YaHei</vt:lpstr>
      <vt:lpstr>Arial Unicode MS</vt:lpstr>
      <vt:lpstr>Office Theme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provação do coração que vem do senhor</dc:title>
  <dc:creator>Alexandre Gaona</dc:creator>
  <cp:lastModifiedBy>User</cp:lastModifiedBy>
  <cp:revision>101</cp:revision>
  <dcterms:created xsi:type="dcterms:W3CDTF">2022-01-09T20:13:00Z</dcterms:created>
  <dcterms:modified xsi:type="dcterms:W3CDTF">2022-03-10T16:20:30Z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1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8</vt:i4>
  </property>
  <property fmtid="{D5CDD505-2E9C-101B-9397-08002B2CF9AE}" pid="12" name="KSOProductBuildVer">
    <vt:lpwstr>1046-11.2.0.11029</vt:lpwstr>
  </property>
  <property fmtid="{D5CDD505-2E9C-101B-9397-08002B2CF9AE}" pid="13" name="ICV">
    <vt:lpwstr>CDEE3AE3A5B74EBF98DA236F1178EA8E</vt:lpwstr>
  </property>
</Properties>
</file>