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2" r:id="rId4"/>
    <p:sldId id="263" r:id="rId5"/>
    <p:sldId id="264" r:id="rId6"/>
    <p:sldId id="265" r:id="rId7"/>
  </p:sldIdLst>
  <p:sldSz cx="9144000" cy="6858000" type="screen4x3"/>
  <p:notesSz cx="7559675" cy="1069149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1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684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45684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67352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32392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602172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4568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32392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body"/>
          </p:nvPr>
        </p:nvSpPr>
        <p:spPr>
          <a:xfrm>
            <a:off x="602172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subTitle"/>
          </p:nvPr>
        </p:nvSpPr>
        <p:spPr>
          <a:xfrm>
            <a:off x="45684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subTitle"/>
          </p:nvPr>
        </p:nvSpPr>
        <p:spPr>
          <a:xfrm>
            <a:off x="513000" y="713520"/>
            <a:ext cx="5999760" cy="13716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352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684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684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10000">
              <a:srgbClr val="6BD1EC"/>
            </a:gs>
            <a:gs pos="100000">
              <a:srgbClr val="06588E"/>
            </a:gs>
          </a:gsLst>
          <a:lin ang="61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"/>
          <p:cNvGrpSpPr/>
          <p:nvPr/>
        </p:nvGrpSpPr>
        <p:grpSpPr>
          <a:xfrm>
            <a:off x="6904800" y="2962800"/>
            <a:ext cx="2236320" cy="3209400"/>
            <a:chOff x="6904800" y="2962800"/>
            <a:chExt cx="2236320" cy="3209400"/>
          </a:xfrm>
        </p:grpSpPr>
        <p:sp>
          <p:nvSpPr>
            <p:cNvPr id="14" name="Line 2"/>
            <p:cNvSpPr/>
            <p:nvPr/>
          </p:nvSpPr>
          <p:spPr>
            <a:xfrm flipH="1">
              <a:off x="8456760" y="2962800"/>
              <a:ext cx="684360" cy="912960"/>
            </a:xfrm>
            <a:prstGeom prst="line">
              <a:avLst/>
            </a:prstGeom>
            <a:ln w="936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>
            <a:xfrm flipH="1">
              <a:off x="6904800" y="3189960"/>
              <a:ext cx="2236320" cy="2982240"/>
            </a:xfrm>
            <a:prstGeom prst="line">
              <a:avLst/>
            </a:prstGeom>
            <a:ln w="936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Line 4"/>
            <p:cNvSpPr/>
            <p:nvPr/>
          </p:nvSpPr>
          <p:spPr>
            <a:xfrm flipH="1">
              <a:off x="7718760" y="3284640"/>
              <a:ext cx="1422360" cy="1896480"/>
            </a:xfrm>
            <a:prstGeom prst="line">
              <a:avLst/>
            </a:prstGeom>
            <a:ln w="936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4" name="Line 5"/>
            <p:cNvSpPr/>
            <p:nvPr/>
          </p:nvSpPr>
          <p:spPr>
            <a:xfrm flipH="1">
              <a:off x="7831800" y="3130560"/>
              <a:ext cx="1309320" cy="1745640"/>
            </a:xfrm>
            <a:prstGeom prst="line">
              <a:avLst/>
            </a:prstGeom>
            <a:ln w="2844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5" name="Line 6"/>
            <p:cNvSpPr/>
            <p:nvPr/>
          </p:nvSpPr>
          <p:spPr>
            <a:xfrm flipH="1">
              <a:off x="8188920" y="3682800"/>
              <a:ext cx="952200" cy="1270080"/>
            </a:xfrm>
            <a:prstGeom prst="line">
              <a:avLst/>
            </a:prstGeom>
            <a:ln w="2844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6" name="Line 7"/>
          <p:cNvSpPr/>
          <p:nvPr/>
        </p:nvSpPr>
        <p:spPr>
          <a:xfrm flipH="1">
            <a:off x="6170400" y="8280"/>
            <a:ext cx="2857680" cy="3809880"/>
          </a:xfrm>
          <a:prstGeom prst="line">
            <a:avLst/>
          </a:prstGeom>
          <a:ln w="1260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Line 8"/>
          <p:cNvSpPr/>
          <p:nvPr/>
        </p:nvSpPr>
        <p:spPr>
          <a:xfrm flipH="1">
            <a:off x="4580640" y="91440"/>
            <a:ext cx="4560480" cy="6080760"/>
          </a:xfrm>
          <a:prstGeom prst="line">
            <a:avLst/>
          </a:prstGeom>
          <a:ln w="1260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" name="Line 9"/>
          <p:cNvSpPr/>
          <p:nvPr/>
        </p:nvSpPr>
        <p:spPr>
          <a:xfrm flipH="1">
            <a:off x="5426280" y="228600"/>
            <a:ext cx="3714840" cy="4952880"/>
          </a:xfrm>
          <a:prstGeom prst="line">
            <a:avLst/>
          </a:prstGeom>
          <a:ln w="1260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" name="Line 10"/>
          <p:cNvSpPr/>
          <p:nvPr/>
        </p:nvSpPr>
        <p:spPr>
          <a:xfrm flipH="1">
            <a:off x="5501520" y="32040"/>
            <a:ext cx="3639600" cy="4853160"/>
          </a:xfrm>
          <a:prstGeom prst="line">
            <a:avLst/>
          </a:prstGeom>
          <a:ln w="3168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Line 11"/>
          <p:cNvSpPr/>
          <p:nvPr/>
        </p:nvSpPr>
        <p:spPr>
          <a:xfrm flipH="1">
            <a:off x="5883480" y="609480"/>
            <a:ext cx="3257640" cy="4343400"/>
          </a:xfrm>
          <a:prstGeom prst="line">
            <a:avLst/>
          </a:prstGeom>
          <a:ln w="3168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" name="PlaceHolder 12"/>
          <p:cNvSpPr>
            <a:spLocks noGrp="1"/>
          </p:cNvSpPr>
          <p:nvPr>
            <p:ph type="title"/>
          </p:nvPr>
        </p:nvSpPr>
        <p:spPr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latin typeface="Arial" panose="020B0604020202020204"/>
              </a:rPr>
              <a:t>Clique para editar o formato do texto do título</a:t>
            </a:r>
            <a:endParaRPr lang="pt-BR" sz="1800" b="0" strike="noStrike" spc="-1">
              <a:latin typeface="Arial" panose="020B0604020202020204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body"/>
          </p:nvPr>
        </p:nvSpPr>
        <p:spPr>
          <a:xfrm>
            <a:off x="45684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pt-BR" sz="1800" b="0" strike="noStrike" spc="-1">
                <a:latin typeface="Arial" panose="020B0604020202020204"/>
              </a:rPr>
              <a:t>Clique para editar o formato do texto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pt-BR" sz="1800" b="0" strike="noStrike" spc="-1">
                <a:latin typeface="Arial" panose="020B0604020202020204"/>
              </a:rPr>
              <a:t>2.º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pt-BR" sz="1800" b="0" strike="noStrike" spc="-1">
                <a:latin typeface="Arial" panose="020B0604020202020204"/>
              </a:rPr>
              <a:t>3.º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pt-BR" sz="1800" b="0" strike="noStrike" spc="-1">
                <a:latin typeface="Arial" panose="020B0604020202020204"/>
              </a:rPr>
              <a:t>4.º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pt-BR" sz="1800" b="0" strike="noStrike" spc="-1">
                <a:latin typeface="Arial" panose="020B0604020202020204"/>
              </a:rPr>
              <a:t>5.º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pt-BR" sz="1800" b="0" strike="noStrike" spc="-1">
                <a:latin typeface="Arial" panose="020B0604020202020204"/>
              </a:rPr>
              <a:t>6.º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pt-BR" sz="1800" b="0" strike="noStrike" spc="-1">
                <a:latin typeface="Arial" panose="020B0604020202020204"/>
              </a:rPr>
              <a:t>7.º nível da estrutura de tópicos</a:t>
            </a:r>
            <a:endParaRPr lang="pt-BR" sz="1800" b="0" strike="noStrike" spc="-1">
              <a:latin typeface="Arial" panose="020B060402020202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633046" y="0"/>
            <a:ext cx="7877908" cy="162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4000" b="0" strike="noStrike" cap="all" spc="-1" dirty="0">
                <a:solidFill>
                  <a:srgbClr val="FFFFFF"/>
                </a:solidFill>
                <a:latin typeface="Century Gothic" panose="020B0502020202020204"/>
                <a:ea typeface="DejaVu Sans" panose="020B0603030804020204"/>
              </a:rPr>
              <a:t>frutificando nas tribulações</a:t>
            </a:r>
            <a:endParaRPr lang="pt-BR" sz="4000" b="0" strike="noStrike" cap="all" spc="-1" dirty="0">
              <a:solidFill>
                <a:srgbClr val="FFFFFF"/>
              </a:solidFill>
              <a:latin typeface="Century Gothic" panose="020B0502020202020204"/>
              <a:ea typeface="DejaVu Sans" panose="020B0603030804020204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633046" y="2387870"/>
            <a:ext cx="7877908" cy="41184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lnSpcReduction="10000"/>
          </a:bodyPr>
          <a:lstStyle/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600" b="1" spc="-1" dirty="0">
                <a:solidFill>
                  <a:srgbClr val="000000"/>
                </a:solidFill>
                <a:latin typeface="Century Gothic" panose="020B0502020202020204"/>
                <a:ea typeface="DejaVu Sans" panose="020B0603030804020204"/>
              </a:rPr>
              <a:t>João 15.1-10</a:t>
            </a:r>
            <a:endParaRPr lang="pt-BR" sz="2600" b="1" spc="-1" dirty="0">
              <a:solidFill>
                <a:srgbClr val="000000"/>
              </a:solidFill>
              <a:latin typeface="Century Gothic" panose="020B0502020202020204"/>
              <a:ea typeface="DejaVu Sans" panose="020B0603030804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400" i="1" spc="-1" dirty="0">
                <a:solidFill>
                  <a:srgbClr val="000000"/>
                </a:solidFill>
                <a:latin typeface="Century Gothic" panose="020B0502020202020204"/>
              </a:rPr>
              <a:t>As árvores lutam pela vida e crescimento para a realização do seu propósito existencial: produzir frutos.</a:t>
            </a:r>
            <a:endParaRPr lang="pt-BR" sz="2400" i="1" spc="-1" dirty="0">
              <a:solidFill>
                <a:srgbClr val="000000"/>
              </a:solidFill>
              <a:latin typeface="Century Gothic" panose="020B0502020202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400" i="1" spc="-1" dirty="0">
                <a:solidFill>
                  <a:srgbClr val="000000"/>
                </a:solidFill>
                <a:latin typeface="Century Gothic" panose="020B0502020202020204"/>
              </a:rPr>
              <a:t>Nós, mesmo em meio às adversidades e tribulações, podemos e devemos produzir frutos</a:t>
            </a:r>
            <a:endParaRPr lang="pt-BR" sz="2400" i="1" spc="-1" dirty="0">
              <a:solidFill>
                <a:srgbClr val="000000"/>
              </a:solidFill>
              <a:latin typeface="Century Gothic" panose="020B0502020202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633046" y="0"/>
            <a:ext cx="7877908" cy="162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4000" b="0" strike="noStrike" cap="all" spc="-1" dirty="0">
                <a:solidFill>
                  <a:srgbClr val="FFFFFF"/>
                </a:solidFill>
                <a:latin typeface="Century Gothic" panose="020B0502020202020204"/>
                <a:ea typeface="DejaVu Sans" panose="020B0603030804020204"/>
              </a:rPr>
              <a:t>frutificando nas tribulações</a:t>
            </a:r>
            <a:endParaRPr lang="pt-BR" sz="4000" b="0" strike="noStrike" cap="all" spc="-1" dirty="0">
              <a:solidFill>
                <a:srgbClr val="FFFFFF"/>
              </a:solidFill>
              <a:latin typeface="Century Gothic" panose="020B0502020202020204"/>
              <a:ea typeface="DejaVu Sans" panose="020B0603030804020204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633046" y="2387870"/>
            <a:ext cx="7877908" cy="41184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lnSpcReduction="10000"/>
          </a:bodyPr>
          <a:lstStyle/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600" b="1" spc="-1" dirty="0">
                <a:solidFill>
                  <a:srgbClr val="000000"/>
                </a:solidFill>
                <a:latin typeface="Century Gothic" panose="020B0502020202020204"/>
                <a:ea typeface="DejaVu Sans" panose="020B0603030804020204"/>
              </a:rPr>
              <a:t>João 15.1-10</a:t>
            </a:r>
            <a:endParaRPr lang="pt-BR" sz="2600" b="1" spc="-1" dirty="0">
              <a:solidFill>
                <a:srgbClr val="000000"/>
              </a:solidFill>
              <a:latin typeface="Century Gothic" panose="020B0502020202020204"/>
              <a:ea typeface="DejaVu Sans" panose="020B0603030804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400" i="1" spc="-1" dirty="0">
                <a:solidFill>
                  <a:srgbClr val="000000"/>
                </a:solidFill>
                <a:latin typeface="Century Gothic" panose="020B0502020202020204"/>
              </a:rPr>
              <a:t>Para frutificar sempre devemos:</a:t>
            </a:r>
            <a:endParaRPr lang="pt-BR" sz="2400" i="1" spc="-1" dirty="0">
              <a:solidFill>
                <a:srgbClr val="000000"/>
              </a:solidFill>
              <a:latin typeface="Century Gothic" panose="020B0502020202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400" i="1" spc="-1" dirty="0">
                <a:solidFill>
                  <a:srgbClr val="000000"/>
                </a:solidFill>
                <a:latin typeface="Century Gothic" panose="020B0502020202020204"/>
              </a:rPr>
              <a:t>a) Permanecer em Cristo (v.4-5)</a:t>
            </a:r>
            <a:endParaRPr lang="pt-BR" sz="2400" i="1" spc="-1" dirty="0">
              <a:solidFill>
                <a:srgbClr val="000000"/>
              </a:solidFill>
              <a:latin typeface="Century Gothic" panose="020B050202020202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633046" y="0"/>
            <a:ext cx="7877908" cy="162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4000" b="0" strike="noStrike" cap="all" spc="-1" dirty="0">
                <a:solidFill>
                  <a:srgbClr val="FFFFFF"/>
                </a:solidFill>
                <a:latin typeface="Century Gothic" panose="020B0502020202020204"/>
                <a:ea typeface="DejaVu Sans" panose="020B0603030804020204"/>
              </a:rPr>
              <a:t>frutificando nas tribulações</a:t>
            </a:r>
            <a:endParaRPr lang="pt-BR" sz="4000" b="0" strike="noStrike" cap="all" spc="-1" dirty="0">
              <a:solidFill>
                <a:srgbClr val="FFFFFF"/>
              </a:solidFill>
              <a:latin typeface="Century Gothic" panose="020B0502020202020204"/>
              <a:ea typeface="DejaVu Sans" panose="020B0603030804020204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633046" y="2387870"/>
            <a:ext cx="7877908" cy="41184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lnSpcReduction="10000"/>
          </a:bodyPr>
          <a:lstStyle/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600" b="1" spc="-1" dirty="0">
                <a:solidFill>
                  <a:srgbClr val="000000"/>
                </a:solidFill>
                <a:latin typeface="Century Gothic" panose="020B0502020202020204"/>
                <a:ea typeface="DejaVu Sans" panose="020B0603030804020204"/>
              </a:rPr>
              <a:t>João 15.1-10</a:t>
            </a:r>
            <a:endParaRPr lang="pt-BR" sz="2600" b="1" spc="-1" dirty="0">
              <a:solidFill>
                <a:srgbClr val="000000"/>
              </a:solidFill>
              <a:latin typeface="Century Gothic" panose="020B0502020202020204"/>
              <a:ea typeface="DejaVu Sans" panose="020B0603030804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400" i="1" spc="-1" dirty="0">
                <a:solidFill>
                  <a:srgbClr val="000000"/>
                </a:solidFill>
                <a:latin typeface="Century Gothic" panose="020B0502020202020204"/>
              </a:rPr>
              <a:t>Para frutificar sempre devemos:</a:t>
            </a:r>
            <a:endParaRPr lang="pt-BR" sz="2400" i="1" spc="-1" dirty="0">
              <a:solidFill>
                <a:srgbClr val="000000"/>
              </a:solidFill>
              <a:latin typeface="Century Gothic" panose="020B0502020202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400" i="1" spc="-1" dirty="0">
                <a:solidFill>
                  <a:srgbClr val="000000"/>
                </a:solidFill>
                <a:latin typeface="Century Gothic" panose="020B0502020202020204"/>
              </a:rPr>
              <a:t>a) Permanecer em Cristo (v.4-5)</a:t>
            </a:r>
            <a:endParaRPr lang="pt-BR" sz="2400" i="1" spc="-1" dirty="0">
              <a:solidFill>
                <a:srgbClr val="000000"/>
              </a:solidFill>
              <a:latin typeface="Century Gothic" panose="020B0502020202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400" i="1" spc="-1" dirty="0">
                <a:solidFill>
                  <a:srgbClr val="000000"/>
                </a:solidFill>
                <a:latin typeface="Century Gothic" panose="020B0502020202020204"/>
              </a:rPr>
              <a:t>b) Permanecer na Palavra (v.7)</a:t>
            </a:r>
            <a:endParaRPr lang="pt-BR" sz="2400" i="1" spc="-1" dirty="0">
              <a:solidFill>
                <a:srgbClr val="000000"/>
              </a:solidFill>
              <a:latin typeface="Century Gothic" panose="020B050202020202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633046" y="0"/>
            <a:ext cx="7877908" cy="162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4000" b="0" strike="noStrike" cap="all" spc="-1" dirty="0">
                <a:solidFill>
                  <a:srgbClr val="FFFFFF"/>
                </a:solidFill>
                <a:latin typeface="Century Gothic" panose="020B0502020202020204"/>
                <a:ea typeface="DejaVu Sans" panose="020B0603030804020204"/>
              </a:rPr>
              <a:t>frutificando nas tribulações</a:t>
            </a:r>
            <a:endParaRPr lang="pt-BR" sz="4000" b="0" strike="noStrike" cap="all" spc="-1" dirty="0">
              <a:solidFill>
                <a:srgbClr val="FFFFFF"/>
              </a:solidFill>
              <a:latin typeface="Century Gothic" panose="020B0502020202020204"/>
              <a:ea typeface="DejaVu Sans" panose="020B0603030804020204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633046" y="2387870"/>
            <a:ext cx="7877908" cy="41184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lnSpcReduction="10000"/>
          </a:bodyPr>
          <a:lstStyle/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600" b="1" spc="-1" dirty="0">
                <a:solidFill>
                  <a:srgbClr val="000000"/>
                </a:solidFill>
                <a:latin typeface="Century Gothic" panose="020B0502020202020204"/>
                <a:ea typeface="DejaVu Sans" panose="020B0603030804020204"/>
              </a:rPr>
              <a:t>João 15.1-10</a:t>
            </a:r>
            <a:endParaRPr lang="pt-BR" sz="2600" b="1" spc="-1" dirty="0">
              <a:solidFill>
                <a:srgbClr val="000000"/>
              </a:solidFill>
              <a:latin typeface="Century Gothic" panose="020B0502020202020204"/>
              <a:ea typeface="DejaVu Sans" panose="020B0603030804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400" i="1" spc="-1" dirty="0">
                <a:solidFill>
                  <a:srgbClr val="000000"/>
                </a:solidFill>
                <a:latin typeface="Century Gothic" panose="020B0502020202020204"/>
              </a:rPr>
              <a:t>Para frutificar sempre devemos:</a:t>
            </a:r>
            <a:endParaRPr lang="pt-BR" sz="2400" i="1" spc="-1" dirty="0">
              <a:solidFill>
                <a:srgbClr val="000000"/>
              </a:solidFill>
              <a:latin typeface="Century Gothic" panose="020B0502020202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400" i="1" spc="-1" dirty="0">
                <a:solidFill>
                  <a:srgbClr val="000000"/>
                </a:solidFill>
                <a:latin typeface="Century Gothic" panose="020B0502020202020204"/>
              </a:rPr>
              <a:t>a) Permanecer em Cristo (v.4-5)</a:t>
            </a:r>
            <a:endParaRPr lang="pt-BR" sz="2400" i="1" spc="-1" dirty="0">
              <a:solidFill>
                <a:srgbClr val="000000"/>
              </a:solidFill>
              <a:latin typeface="Century Gothic" panose="020B0502020202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400" i="1" spc="-1" dirty="0">
                <a:solidFill>
                  <a:srgbClr val="000000"/>
                </a:solidFill>
                <a:latin typeface="Century Gothic" panose="020B0502020202020204"/>
              </a:rPr>
              <a:t>b) Permanecer na Palavra (v.7)</a:t>
            </a:r>
            <a:endParaRPr lang="pt-BR" sz="2400" i="1" spc="-1" dirty="0">
              <a:solidFill>
                <a:srgbClr val="000000"/>
              </a:solidFill>
              <a:latin typeface="Century Gothic" panose="020B0502020202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400" i="1" spc="-1" dirty="0">
                <a:solidFill>
                  <a:srgbClr val="000000"/>
                </a:solidFill>
                <a:latin typeface="Century Gothic" panose="020B0502020202020204"/>
              </a:rPr>
              <a:t>c) Permanecer no amor (v.9,12,17)</a:t>
            </a:r>
            <a:endParaRPr lang="pt-BR" sz="2400" i="1" spc="-1" dirty="0">
              <a:solidFill>
                <a:srgbClr val="000000"/>
              </a:solidFill>
              <a:latin typeface="Century Gothic" panose="020B05020202020202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633046" y="0"/>
            <a:ext cx="7877908" cy="162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4000" b="0" strike="noStrike" cap="all" spc="-1" dirty="0">
                <a:solidFill>
                  <a:srgbClr val="FFFFFF"/>
                </a:solidFill>
                <a:latin typeface="Century Gothic" panose="020B0502020202020204"/>
                <a:ea typeface="DejaVu Sans" panose="020B0603030804020204"/>
              </a:rPr>
              <a:t>frutificando nas tribulações</a:t>
            </a:r>
            <a:endParaRPr lang="pt-BR" sz="4000" b="0" strike="noStrike" cap="all" spc="-1" dirty="0">
              <a:solidFill>
                <a:srgbClr val="FFFFFF"/>
              </a:solidFill>
              <a:latin typeface="Century Gothic" panose="020B0502020202020204"/>
              <a:ea typeface="DejaVu Sans" panose="020B0603030804020204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633046" y="2387870"/>
            <a:ext cx="7877908" cy="41184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lnSpcReduction="10000"/>
          </a:bodyPr>
          <a:lstStyle/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600" b="1" spc="-1" dirty="0">
                <a:solidFill>
                  <a:srgbClr val="000000"/>
                </a:solidFill>
                <a:latin typeface="Century Gothic" panose="020B0502020202020204"/>
                <a:ea typeface="DejaVu Sans" panose="020B0603030804020204"/>
              </a:rPr>
              <a:t>João 15.1-10</a:t>
            </a:r>
            <a:endParaRPr lang="pt-BR" sz="2600" b="1" spc="-1" dirty="0">
              <a:solidFill>
                <a:srgbClr val="000000"/>
              </a:solidFill>
              <a:latin typeface="Century Gothic" panose="020B0502020202020204"/>
              <a:ea typeface="DejaVu Sans" panose="020B0603030804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</a:pPr>
            <a:r>
              <a:rPr lang="pt-BR" sz="2400" i="1" spc="-1" dirty="0">
                <a:solidFill>
                  <a:srgbClr val="000000"/>
                </a:solidFill>
                <a:latin typeface="Century Gothic" panose="020B0502020202020204"/>
              </a:rPr>
              <a:t>O fruto que o crente produz (Gl 5.22)</a:t>
            </a:r>
            <a:endParaRPr lang="pt-BR" sz="2400" i="1" spc="-1" dirty="0">
              <a:solidFill>
                <a:srgbClr val="000000"/>
              </a:solidFill>
              <a:latin typeface="Century Gothic" panose="020B050202020202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704</Words>
  <Application>WPS Presentation</Application>
  <PresentationFormat>Apresentação na tela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SimSun</vt:lpstr>
      <vt:lpstr>Wingdings</vt:lpstr>
      <vt:lpstr>Arial</vt:lpstr>
      <vt:lpstr>Symbol</vt:lpstr>
      <vt:lpstr>Century Gothic</vt:lpstr>
      <vt:lpstr>DejaVu Sans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provação do coração que vem do senhor</dc:title>
  <dc:creator>Alexandre Gaona</dc:creator>
  <cp:lastModifiedBy>User</cp:lastModifiedBy>
  <cp:revision>84</cp:revision>
  <dcterms:created xsi:type="dcterms:W3CDTF">2021-09-09T21:59:00Z</dcterms:created>
  <dcterms:modified xsi:type="dcterms:W3CDTF">2021-11-24T16:36:32Z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1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  <property fmtid="{D5CDD505-2E9C-101B-9397-08002B2CF9AE}" pid="12" name="KSOProductBuildVer">
    <vt:lpwstr>1046-11.2.0.10382</vt:lpwstr>
  </property>
  <property fmtid="{D5CDD505-2E9C-101B-9397-08002B2CF9AE}" pid="13" name="ICV">
    <vt:lpwstr>4ADC275C791B4A688B2D6527FB681C4C</vt:lpwstr>
  </property>
</Properties>
</file>