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</p:sldIdLst>
  <p:sldSz cx="9144000" cy="6858000" type="screen4x3"/>
  <p:notesSz cx="9144000" cy="6858000"/>
  <p:defaultTextStyle>
    <a:defPPr>
      <a:defRPr lang="pt-B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 showMasterPhAnim="0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 showMasterPhAnim="0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 bwMode="auto"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 bwMode="auto">
          <a:xfrm>
            <a:off x="32392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 bwMode="auto">
          <a:xfrm>
            <a:off x="602172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 bwMode="auto">
          <a:xfrm>
            <a:off x="32392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 bwMode="auto">
          <a:xfrm>
            <a:off x="602172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 showMasterPhAnim="0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PhAnim="0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PhAnim="0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PhAnim="0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 showMasterPhAnim="0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 bwMode="auto">
          <a:xfrm>
            <a:off x="513000" y="713520"/>
            <a:ext cx="5999760" cy="13716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 showMasterPhAnim="0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 showMasterPhAnim="0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 bwMode="auto">
          <a:xfrm>
            <a:off x="467352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 showMasterPhAnim="0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defRPr/>
            </a:pPr>
            <a:endParaRPr lang="pt-BR" sz="4400" b="0" strike="noStrike" spc="-1">
              <a:latin typeface="Arial" panose="020B0604020202020204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 bwMode="auto">
          <a:xfrm>
            <a:off x="467352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 bwMode="auto">
          <a:xfrm>
            <a:off x="45684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endParaRPr lang="pt-BR" sz="3200" b="0" strike="noStrike" spc="-1"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10000">
              <a:srgbClr val="6BD1EC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3" name="Group 1"/>
          <p:cNvGrpSpPr/>
          <p:nvPr/>
        </p:nvGrpSpPr>
        <p:grpSpPr bwMode="auto">
          <a:xfrm>
            <a:off x="6904800" y="2962800"/>
            <a:ext cx="2236320" cy="3209400"/>
            <a:chOff x="6904800" y="2962800"/>
            <a:chExt cx="2236320" cy="3209400"/>
          </a:xfrm>
        </p:grpSpPr>
        <p:sp>
          <p:nvSpPr>
            <p:cNvPr id="14" name="Line 2"/>
            <p:cNvSpPr/>
            <p:nvPr/>
          </p:nvSpPr>
          <p:spPr bwMode="auto">
            <a:xfrm flipH="1">
              <a:off x="8456760" y="2962800"/>
              <a:ext cx="684360" cy="91296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 bwMode="auto">
            <a:xfrm flipH="1">
              <a:off x="6904800" y="3189960"/>
              <a:ext cx="2236320" cy="298224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Line 4"/>
            <p:cNvSpPr/>
            <p:nvPr/>
          </p:nvSpPr>
          <p:spPr bwMode="auto">
            <a:xfrm flipH="1">
              <a:off x="7718760" y="3284640"/>
              <a:ext cx="1422360" cy="1896480"/>
            </a:xfrm>
            <a:prstGeom prst="line">
              <a:avLst/>
            </a:prstGeom>
            <a:ln w="936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4" name="Line 5"/>
            <p:cNvSpPr/>
            <p:nvPr/>
          </p:nvSpPr>
          <p:spPr bwMode="auto">
            <a:xfrm flipH="1">
              <a:off x="7831800" y="3130560"/>
              <a:ext cx="1309320" cy="174564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5" name="Line 6"/>
            <p:cNvSpPr/>
            <p:nvPr/>
          </p:nvSpPr>
          <p:spPr bwMode="auto">
            <a:xfrm flipH="1">
              <a:off x="8188920" y="3682800"/>
              <a:ext cx="952200" cy="1270080"/>
            </a:xfrm>
            <a:prstGeom prst="line">
              <a:avLst/>
            </a:prstGeom>
            <a:ln w="28440" cap="rnd">
              <a:solidFill>
                <a:schemeClr val="tx1"/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6" name="Line 7"/>
          <p:cNvSpPr/>
          <p:nvPr/>
        </p:nvSpPr>
        <p:spPr bwMode="auto">
          <a:xfrm flipH="1">
            <a:off x="6170400" y="8280"/>
            <a:ext cx="2857680" cy="3809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Line 8"/>
          <p:cNvSpPr/>
          <p:nvPr/>
        </p:nvSpPr>
        <p:spPr bwMode="auto">
          <a:xfrm flipH="1">
            <a:off x="4580640" y="91440"/>
            <a:ext cx="4560480" cy="608076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Line 9"/>
          <p:cNvSpPr/>
          <p:nvPr/>
        </p:nvSpPr>
        <p:spPr bwMode="auto">
          <a:xfrm flipH="1">
            <a:off x="5426280" y="228600"/>
            <a:ext cx="3714840" cy="4952880"/>
          </a:xfrm>
          <a:prstGeom prst="line">
            <a:avLst/>
          </a:prstGeom>
          <a:ln w="1260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Line 10"/>
          <p:cNvSpPr/>
          <p:nvPr/>
        </p:nvSpPr>
        <p:spPr bwMode="auto">
          <a:xfrm flipH="1">
            <a:off x="5501520" y="32040"/>
            <a:ext cx="3639600" cy="485316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 bwMode="auto">
          <a:xfrm flipH="1">
            <a:off x="5883480" y="609480"/>
            <a:ext cx="3257640" cy="4343400"/>
          </a:xfrm>
          <a:prstGeom prst="line">
            <a:avLst/>
          </a:prstGeom>
          <a:ln w="31680" cap="rnd"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PlaceHolder 12"/>
          <p:cNvSpPr>
            <a:spLocks noGrp="1"/>
          </p:cNvSpPr>
          <p:nvPr>
            <p:ph type="title"/>
          </p:nvPr>
        </p:nvSpPr>
        <p:spPr bwMode="auto">
          <a:xfrm>
            <a:off x="513000" y="685800"/>
            <a:ext cx="5999760" cy="2970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r>
              <a:rPr lang="pt-BR" sz="1800" b="0" strike="noStrike" spc="-1">
                <a:latin typeface="Arial" panose="020B0604020202020204"/>
              </a:rPr>
              <a:t>Clique para editar o formato do texto do título</a:t>
            </a:r>
            <a:endParaRPr lang="pt-BR" sz="1800" b="0" strike="noStrike" spc="-1">
              <a:latin typeface="Arial" panose="020B0604020202020204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body"/>
          </p:nvPr>
        </p:nvSpPr>
        <p:spPr bwMode="auto">
          <a:xfrm>
            <a:off x="45684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Clique para editar o formato do texto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panose="05050102010706020507"/>
              <a:buChar char=""/>
              <a:defRPr/>
            </a:pPr>
            <a:r>
              <a:rPr lang="pt-BR" sz="1800" b="0" strike="noStrike" spc="-1">
                <a:latin typeface="Arial" panose="020B0604020202020204"/>
              </a:rPr>
              <a:t>2.º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3.º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panose="05050102010706020507"/>
              <a:buChar char=""/>
              <a:defRPr/>
            </a:pPr>
            <a:r>
              <a:rPr lang="pt-BR" sz="1800" b="0" strike="noStrike" spc="-1">
                <a:latin typeface="Arial" panose="020B0604020202020204"/>
              </a:rPr>
              <a:t>4.º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5.º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6.º nível da estrutura de tópicos</a:t>
            </a:r>
            <a:endParaRPr lang="pt-BR" sz="1800" b="0" strike="noStrike" spc="-1">
              <a:latin typeface="Arial" panose="020B0604020202020204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/>
              <a:buChar char=""/>
              <a:defRPr/>
            </a:pPr>
            <a:r>
              <a:rPr lang="pt-BR" sz="1800" b="0" strike="noStrike" spc="-1">
                <a:latin typeface="Arial" panose="020B0604020202020204"/>
              </a:rPr>
              <a:t>7.º nível da estrutura de tópicos</a:t>
            </a:r>
            <a:endParaRPr lang="pt-BR" sz="1800" b="0" strike="noStrike" spc="-1">
              <a:latin typeface="Arial" panose="020B06040202020202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 panose="020B0604020202020204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deus cuida dos que lhe são fiéis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1 Reis 19.1-4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Elias era um homem fiel a Deus, um dos poucos do seu tempo.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O mundo persegue os que são fiéis (Mt 5.11-12;  1 Pe 2.12)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deus cuida dos que lhe são fiéis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Deus cuidou de Elias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Ele o sustentou (v.5-8)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deus cuida dos que lhe são fiéis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Deus cuidou de Elias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Ele o sustentou (v.5-8)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Ouviu sua lamentação (v.9-14)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 bwMode="auto">
          <a:xfrm>
            <a:off x="633046" y="0"/>
            <a:ext cx="7877908" cy="1620000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pt-BR" sz="4000" b="0" strike="noStrike" cap="all" spc="-1">
                <a:solidFill>
                  <a:srgbClr val="FFFFFF"/>
                </a:solidFill>
                <a:latin typeface="Century Gothic" panose="020B0502020202020204"/>
                <a:ea typeface="DejaVu Sans"/>
              </a:rPr>
              <a:t>deus cuida dos que lhe são fiéis</a:t>
            </a:r>
            <a:endParaRPr lang="pt-BR" sz="4000" b="0" strike="noStrike" cap="all" spc="-1">
              <a:solidFill>
                <a:srgbClr val="FFFFFF"/>
              </a:solidFill>
              <a:latin typeface="Century Gothic" panose="020B0502020202020204"/>
              <a:ea typeface="DejaVu Sans"/>
            </a:endParaRPr>
          </a:p>
        </p:txBody>
      </p:sp>
      <p:sp>
        <p:nvSpPr>
          <p:cNvPr id="50" name="CustomShape 2"/>
          <p:cNvSpPr/>
          <p:nvPr/>
        </p:nvSpPr>
        <p:spPr bwMode="auto">
          <a:xfrm>
            <a:off x="633046" y="2387870"/>
            <a:ext cx="7877908" cy="4118437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vertOverflow="overflow" horzOverflow="clip" vert="horz" wrap="square" lIns="90000" tIns="45000" rIns="90000" bIns="45000" numCol="1" spcCol="0" rtlCol="0" fromWordArt="0" anchor="t" anchorCtr="0" forceAA="0" upright="0" compatLnSpc="0">
            <a:norm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600" b="1" spc="-1">
                <a:solidFill>
                  <a:srgbClr val="000000"/>
                </a:solidFill>
                <a:latin typeface="Century Gothic" panose="020B0502020202020204"/>
                <a:ea typeface="DejaVu Sans"/>
              </a:rPr>
              <a:t>Deus cuidou de Elias</a:t>
            </a:r>
            <a:endParaRPr lang="pt-BR" sz="2600" b="1" spc="-1">
              <a:solidFill>
                <a:srgbClr val="000000"/>
              </a:solidFill>
              <a:latin typeface="Century Gothic" panose="020B0502020202020204"/>
              <a:ea typeface="DejaVu Sans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Ele o sustentou (v.5-8)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Ouviu sua lamentação (v.9-14)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  <a:p>
            <a:pPr marL="457200" indent="-457200" algn="just">
              <a:lnSpc>
                <a:spcPct val="100000"/>
              </a:lnSpc>
              <a:spcBef>
                <a:spcPts val="420"/>
              </a:spcBef>
              <a:spcAft>
                <a:spcPts val="1200"/>
              </a:spcAft>
              <a:buFontTx/>
              <a:buChar char="-"/>
              <a:tabLst>
                <a:tab pos="0" algn="l"/>
              </a:tabLst>
              <a:defRPr/>
            </a:pPr>
            <a:r>
              <a:rPr lang="pt-BR" sz="2400" i="1" spc="0">
                <a:solidFill>
                  <a:srgbClr val="000000"/>
                </a:solidFill>
                <a:latin typeface="Century Gothic" panose="020B0502020202020204"/>
              </a:rPr>
              <a:t>Reenviou para nova missão (v.15-18).</a:t>
            </a:r>
            <a:endParaRPr lang="pt-BR" sz="2400" i="1" spc="0">
              <a:solidFill>
                <a:srgbClr val="000000"/>
              </a:solidFill>
              <a:latin typeface="Century Gothic" panose="020B0502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481</Words>
  <Application>WPS Presentation</Application>
  <PresentationFormat>Apresentação na tela (4:3)</PresentationFormat>
  <Paragraphs>24</Paragraphs>
  <Slides>4</Slides>
  <Notes>3</Notes>
  <HiddenSlides>0</HiddenSlides>
  <MMClips>2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SimSun</vt:lpstr>
      <vt:lpstr>Wingdings</vt:lpstr>
      <vt:lpstr>Arial</vt:lpstr>
      <vt:lpstr>Wingdings</vt:lpstr>
      <vt:lpstr>Symbol</vt:lpstr>
      <vt:lpstr>Century Gothic</vt:lpstr>
      <vt:lpstr>DejaVu Sans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provação do coração que vem do senhor</dc:title>
  <dc:creator>Alexandre Gaona</dc:creator>
  <cp:lastModifiedBy>User</cp:lastModifiedBy>
  <cp:revision>88</cp:revision>
  <dcterms:created xsi:type="dcterms:W3CDTF">2021-09-09T21:59:00Z</dcterms:created>
  <dcterms:modified xsi:type="dcterms:W3CDTF">2021-12-16T16:42:33Z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  <property fmtid="{D5CDD505-2E9C-101B-9397-08002B2CF9AE}" pid="12" name="KSOProductBuildVer">
    <vt:lpwstr>1046-11.2.0.10382</vt:lpwstr>
  </property>
  <property fmtid="{D5CDD505-2E9C-101B-9397-08002B2CF9AE}" pid="13" name="ICV">
    <vt:lpwstr>CDEE3AE3A5B74EBF98DA236F1178EA8E</vt:lpwstr>
  </property>
</Properties>
</file>